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BE028-0C09-A649-8A19-F715FF94C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2D886F-F168-5D4E-B24E-B3E94262A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12E9A-2122-6544-BCE6-FA358C91C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DC6D-8CC2-224A-BC24-B35D559A85DC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CAD9B-08AB-DF41-AAA0-5EB395767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77DDD-1E14-EB40-AF1F-4F2AF629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397C-AA13-5945-B223-4C98B049C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64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64D1-B1A3-0E4C-A4B8-3F65DA44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89EB6-3DA1-0440-926C-4A34659BE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5DD0C-9342-C64C-8FAA-B73FDB31C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DC6D-8CC2-224A-BC24-B35D559A85DC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6B6A4-8E3C-1C42-9715-DDB7D56D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0E535-35AA-EE4A-BE4B-ED6AD750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397C-AA13-5945-B223-4C98B049C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76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74676-8096-2A4A-828B-E0DCFA0EE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784B1-D358-B942-8ABF-61331D32A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CA548-9424-FF44-BC96-D210534F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DC6D-8CC2-224A-BC24-B35D559A85DC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549B2-21D9-784E-A8FC-B820A527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F7AD4-229C-1648-B181-F39400527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397C-AA13-5945-B223-4C98B049C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5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DFD33-620B-4D41-B429-37A65174C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4D635-7EF9-8749-B497-15AE7B4CB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F22A5-0987-6442-BCB7-F6182F5EB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DC6D-8CC2-224A-BC24-B35D559A85DC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AAAEF-E13B-9E48-9ACC-DF14EDE3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7AB12-AAB5-2541-9ED8-78DC9E99A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397C-AA13-5945-B223-4C98B049C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97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8E14D-DBBC-A940-AD96-AD34E7BE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5FCCB-0129-3244-B0B7-3B7ECADD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5CD67-6551-A248-94FB-C526B1EDE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DC6D-8CC2-224A-BC24-B35D559A85DC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7D373-B0A6-6147-BE96-30D6D692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99DCD-8B17-5D41-8139-0F8FFB6EB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397C-AA13-5945-B223-4C98B049C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52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1C30E-231C-E74E-89C4-E4FC2678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EFA10-C5BE-8249-A3F5-B0C42A0F3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CEA11-B41D-C249-BC20-32DA43A8E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E04DA9-0F1C-2C4A-8367-D36C00CF7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DC6D-8CC2-224A-BC24-B35D559A85DC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E96D5-8B59-E348-A36E-5A5F0942C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9FC98-1523-244D-8EA0-E4BDEBE33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397C-AA13-5945-B223-4C98B049C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43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C3AA-A1C2-DB49-BD55-6E2288D0C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0A17E-7BE4-2E44-9796-42E2A3A3C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03757-5AE1-B247-95D5-739FBA622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2C050A-C11F-D441-B56F-CD2DA01D4F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0D9335-A14D-6C41-B7BB-5BD0D2700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006310-7B47-A04C-950F-59C05220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DC6D-8CC2-224A-BC24-B35D559A85DC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FE6FF6-4C00-964E-B2D5-6B975A43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EE6217-1285-E74F-9238-01FD3CF1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397C-AA13-5945-B223-4C98B049C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03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D7A70-E58C-FD4A-96D8-FD446F75D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5B6970-7B4C-2B49-BE30-6D6702AD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DC6D-8CC2-224A-BC24-B35D559A85DC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B4D38-7133-B54A-A17D-9610013D7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DF2F70-8A4D-5E47-95F8-25A963A6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397C-AA13-5945-B223-4C98B049C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43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8B9B6B-85F8-6E4D-B9DD-A971E2DAF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DC6D-8CC2-224A-BC24-B35D559A85DC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2852D7-A36F-2641-B73E-E4C49450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56AA6-CC09-2A42-B538-9D02DCB5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397C-AA13-5945-B223-4C98B049C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9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CD53-4D5F-F145-AF8F-26358EBA5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562ED-EB77-CD45-8A74-0D07F1F19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0A39B-1293-6A42-9AD7-CE38F607F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1EC77-D2C9-844A-9A0C-39C17C30C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DC6D-8CC2-224A-BC24-B35D559A85DC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EC545-5B2E-6D42-ACEC-5530B37B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C679F-8CFB-6A4F-A49F-263A9DD29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397C-AA13-5945-B223-4C98B049C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37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26A1D-A9D5-CD47-9ED0-B3911C0CA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5CC79E-C317-6649-9712-E1A7E70A1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A9DBD-8DCC-9D48-A737-ECE79892F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73CA4-96E1-9D4B-AFC4-91F70911F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EDC6D-8CC2-224A-BC24-B35D559A85DC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F6CCE-1B7B-7A43-9480-916698DCA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A09B0-A829-5F42-8EC6-6513AFBF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4397C-AA13-5945-B223-4C98B049C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77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03E137-A6FC-4242-941F-9E019F59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75DD-63E6-E84E-BCDA-D200D3DE0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42326-D7D0-174F-856C-B093AC87C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EDC6D-8CC2-224A-BC24-B35D559A85DC}" type="datetimeFigureOut">
              <a:rPr lang="en-GB" smtClean="0"/>
              <a:t>25/06/2024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88DB1-808F-E143-A6F3-58741873F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ACDB4-6E31-B942-B4B8-CDE34D406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4397C-AA13-5945-B223-4C98B049C7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14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D5C23-5FAD-2F41-8792-E92ED9B1A461}"/>
              </a:ext>
            </a:extLst>
          </p:cNvPr>
          <p:cNvSpPr txBox="1"/>
          <p:nvPr/>
        </p:nvSpPr>
        <p:spPr>
          <a:xfrm>
            <a:off x="8950" y="399228"/>
            <a:ext cx="603575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SUMMER TASK LIST A LEVEL ART.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TAKE 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 SHOOT. MINIMUM 50 IMAGES BASED ON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PORTRAIT.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use different view points, close ups, expressive shots. Be creative and use ideas from other artists.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CREATE A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QUALITY DRAWING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BASED OF ONE OF YOUR PHOTOGRAPHS. The drawing must be in either pen or pencil and showcase the best of your technical ability. Please use the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range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tones.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MAKE A PINTEREST BOARD OF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LEAST 50 PINS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YOUR FAVOURITE WORKS OF ART/INSPIRATION FOR ART. BE READY TO SHARE THIS AT THE START OF THE YEAR. TRY TO FIND EXHIBITING/CURRENT ARTISTS.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panic if portrait isn’t your strength, the course includes all styles, media and techniques.</a:t>
            </a:r>
          </a:p>
        </p:txBody>
      </p:sp>
      <p:pic>
        <p:nvPicPr>
          <p:cNvPr id="2060" name="Picture 12" descr="How to Promote and Sell Your Art on Pinterest | Artwork Archive">
            <a:extLst>
              <a:ext uri="{FF2B5EF4-FFF2-40B4-BE49-F238E27FC236}">
                <a16:creationId xmlns:a16="http://schemas.microsoft.com/office/drawing/2014/main" id="{325832F3-F34A-FB47-BD93-A71FE3F53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12370"/>
            <a:ext cx="4013200" cy="194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C2953A-47E2-E444-C54D-4A70A4300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295" y="0"/>
            <a:ext cx="2760262" cy="3694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2C487E-B701-CC5D-D1C1-2C393727F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6492" y="1116513"/>
            <a:ext cx="2932244" cy="298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11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12A4E325B4454685A14AB97FB59635" ma:contentTypeVersion="19" ma:contentTypeDescription="Create a new document." ma:contentTypeScope="" ma:versionID="e16181d33079a4f77e4cbbf681df983f">
  <xsd:schema xmlns:xsd="http://www.w3.org/2001/XMLSchema" xmlns:xs="http://www.w3.org/2001/XMLSchema" xmlns:p="http://schemas.microsoft.com/office/2006/metadata/properties" xmlns:ns2="a9e64f5e-f5ba-4094-ba17-0bb70904d122" xmlns:ns3="ed78613b-d2b7-428b-bc94-66158f47685c" targetNamespace="http://schemas.microsoft.com/office/2006/metadata/properties" ma:root="true" ma:fieldsID="7bf89b6ba034321cb28948e2a882e8dc" ns2:_="" ns3:_="">
    <xsd:import namespace="a9e64f5e-f5ba-4094-ba17-0bb70904d122"/>
    <xsd:import namespace="ed78613b-d2b7-428b-bc94-66158f4768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id0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64f5e-f5ba-4094-ba17-0bb70904d1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55d6354-08a2-4c53-8192-9b192cc367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id0" ma:index="25" nillable="true" ma:displayName="id" ma:decimals="0" ma:format="Dropdown" ma:internalName="id0" ma:percentage="FALSE">
      <xsd:simpleType>
        <xsd:restriction base="dms:Number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8613b-d2b7-428b-bc94-66158f47685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c4f6b8e-9c25-4ea8-83fb-4e88448a2236}" ma:internalName="TaxCatchAll" ma:showField="CatchAllData" ma:web="ed78613b-d2b7-428b-bc94-66158f4768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e64f5e-f5ba-4094-ba17-0bb70904d122">
      <Terms xmlns="http://schemas.microsoft.com/office/infopath/2007/PartnerControls"/>
    </lcf76f155ced4ddcb4097134ff3c332f>
    <TaxCatchAll xmlns="ed78613b-d2b7-428b-bc94-66158f47685c" xsi:nil="true"/>
    <id0 xmlns="a9e64f5e-f5ba-4094-ba17-0bb70904d122" xsi:nil="true"/>
  </documentManagement>
</p:properties>
</file>

<file path=customXml/itemProps1.xml><?xml version="1.0" encoding="utf-8"?>
<ds:datastoreItem xmlns:ds="http://schemas.openxmlformats.org/officeDocument/2006/customXml" ds:itemID="{1551AC5A-7595-4AD7-A06F-BBCCC7B1F5D1}"/>
</file>

<file path=customXml/itemProps2.xml><?xml version="1.0" encoding="utf-8"?>
<ds:datastoreItem xmlns:ds="http://schemas.openxmlformats.org/officeDocument/2006/customXml" ds:itemID="{C164418F-A61D-47F7-8840-96BFAA89800B}"/>
</file>

<file path=customXml/itemProps3.xml><?xml version="1.0" encoding="utf-8"?>
<ds:datastoreItem xmlns:ds="http://schemas.openxmlformats.org/officeDocument/2006/customXml" ds:itemID="{853838F0-0FC4-4C91-AA32-0D1DA10D4E1E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145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Marshall</dc:creator>
  <cp:lastModifiedBy>Beth Marshall</cp:lastModifiedBy>
  <cp:revision>1</cp:revision>
  <dcterms:created xsi:type="dcterms:W3CDTF">2022-07-01T10:06:51Z</dcterms:created>
  <dcterms:modified xsi:type="dcterms:W3CDTF">2024-06-25T08:27:14Z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0x0101008412A4E325B4454685A14AB97FB59635</vt:lpwstr>
  </property>
</Properties>
</file>